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5" r:id="rId12"/>
    <p:sldId id="266" r:id="rId13"/>
    <p:sldId id="267" r:id="rId14"/>
    <p:sldId id="268" r:id="rId15"/>
    <p:sldId id="282" r:id="rId16"/>
    <p:sldId id="269" r:id="rId17"/>
    <p:sldId id="280" r:id="rId18"/>
    <p:sldId id="279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F91A8-D78A-4BF4-9274-9890DE41F517}" v="6" dt="2023-02-21T14:47:06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D78F91A8-D78A-4BF4-9274-9890DE41F517}"/>
    <pc:docChg chg="custSel addSld modSld sldOrd">
      <pc:chgData name="Charles Seager" userId="b6090891032109d0" providerId="LiveId" clId="{D78F91A8-D78A-4BF4-9274-9890DE41F517}" dt="2023-02-21T14:47:16.760" v="24" actId="14100"/>
      <pc:docMkLst>
        <pc:docMk/>
      </pc:docMkLst>
      <pc:sldChg chg="addSp delSp modSp mod">
        <pc:chgData name="Charles Seager" userId="b6090891032109d0" providerId="LiveId" clId="{D78F91A8-D78A-4BF4-9274-9890DE41F517}" dt="2023-02-21T14:47:16.760" v="24" actId="14100"/>
        <pc:sldMkLst>
          <pc:docMk/>
          <pc:sldMk cId="4046927891" sldId="276"/>
        </pc:sldMkLst>
        <pc:picChg chg="add del mod">
          <ac:chgData name="Charles Seager" userId="b6090891032109d0" providerId="LiveId" clId="{D78F91A8-D78A-4BF4-9274-9890DE41F517}" dt="2023-02-21T14:47:03.618" v="21" actId="478"/>
          <ac:picMkLst>
            <pc:docMk/>
            <pc:sldMk cId="4046927891" sldId="276"/>
            <ac:picMk id="2" creationId="{EBFDA1EA-12C7-52F0-B973-5F9FEFCD4A01}"/>
          </ac:picMkLst>
        </pc:picChg>
        <pc:picChg chg="add mod">
          <ac:chgData name="Charles Seager" userId="b6090891032109d0" providerId="LiveId" clId="{D78F91A8-D78A-4BF4-9274-9890DE41F517}" dt="2023-02-21T14:47:16.760" v="24" actId="14100"/>
          <ac:picMkLst>
            <pc:docMk/>
            <pc:sldMk cId="4046927891" sldId="276"/>
            <ac:picMk id="3" creationId="{40335A03-4203-CCDA-E86A-57AC11E9CE03}"/>
          </ac:picMkLst>
        </pc:picChg>
      </pc:sldChg>
      <pc:sldChg chg="addSp modSp new mod">
        <pc:chgData name="Charles Seager" userId="b6090891032109d0" providerId="LiveId" clId="{D78F91A8-D78A-4BF4-9274-9890DE41F517}" dt="2023-02-17T18:42:40.192" v="7" actId="14100"/>
        <pc:sldMkLst>
          <pc:docMk/>
          <pc:sldMk cId="1791745440" sldId="281"/>
        </pc:sldMkLst>
        <pc:picChg chg="add mod">
          <ac:chgData name="Charles Seager" userId="b6090891032109d0" providerId="LiveId" clId="{D78F91A8-D78A-4BF4-9274-9890DE41F517}" dt="2023-02-17T18:42:17.133" v="4" actId="14100"/>
          <ac:picMkLst>
            <pc:docMk/>
            <pc:sldMk cId="1791745440" sldId="281"/>
            <ac:picMk id="2" creationId="{FCC6474E-394D-515C-D5B6-76F58775683F}"/>
          </ac:picMkLst>
        </pc:picChg>
        <pc:picChg chg="add mod">
          <ac:chgData name="Charles Seager" userId="b6090891032109d0" providerId="LiveId" clId="{D78F91A8-D78A-4BF4-9274-9890DE41F517}" dt="2023-02-17T18:42:40.192" v="7" actId="14100"/>
          <ac:picMkLst>
            <pc:docMk/>
            <pc:sldMk cId="1791745440" sldId="281"/>
            <ac:picMk id="3" creationId="{82A03E49-9598-6FD3-6C2D-1A0518EC8A53}"/>
          </ac:picMkLst>
        </pc:picChg>
      </pc:sldChg>
      <pc:sldChg chg="addSp modSp new mod ord">
        <pc:chgData name="Charles Seager" userId="b6090891032109d0" providerId="LiveId" clId="{D78F91A8-D78A-4BF4-9274-9890DE41F517}" dt="2023-02-17T18:46:26.538" v="16" actId="1076"/>
        <pc:sldMkLst>
          <pc:docMk/>
          <pc:sldMk cId="3851794717" sldId="282"/>
        </pc:sldMkLst>
        <pc:picChg chg="add mod">
          <ac:chgData name="Charles Seager" userId="b6090891032109d0" providerId="LiveId" clId="{D78F91A8-D78A-4BF4-9274-9890DE41F517}" dt="2023-02-17T18:45:00.782" v="14" actId="1076"/>
          <ac:picMkLst>
            <pc:docMk/>
            <pc:sldMk cId="3851794717" sldId="282"/>
            <ac:picMk id="2" creationId="{63EB9ECE-BF0C-6DD2-47F7-9E9D4A5C7704}"/>
          </ac:picMkLst>
        </pc:picChg>
        <pc:picChg chg="add mod">
          <ac:chgData name="Charles Seager" userId="b6090891032109d0" providerId="LiveId" clId="{D78F91A8-D78A-4BF4-9274-9890DE41F517}" dt="2023-02-17T18:46:26.538" v="16" actId="1076"/>
          <ac:picMkLst>
            <pc:docMk/>
            <pc:sldMk cId="3851794717" sldId="282"/>
            <ac:picMk id="3" creationId="{4644E750-4087-36E7-60DE-14CF7D8094C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8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2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7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4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1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40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3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756ACD54-FFE5-3A43-F0C8-8A03219CA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67" b="6670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0341C-21E4-D6AD-D114-798EB28BF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CALC 2 CH 11 Power Series TAYLOR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2295B-1EF2-F179-D23A-970C6744B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 Briggs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9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C6474E-394D-515C-D5B6-76F58775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434" y="132185"/>
            <a:ext cx="6660502" cy="6660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A03E49-9598-6FD3-6C2D-1A0518EC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7" y="0"/>
            <a:ext cx="5598368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4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1A71C-AB8A-F7DB-4D87-1A1AC6CC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C4A2C-EE4E-E25A-690D-91DD3A21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83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C6FDB-10B7-0E24-9BE8-A9A83711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2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7E58F-9D53-A7E9-7887-397410BD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2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EB9ECE-BF0C-6DD2-47F7-9E9D4A5C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53" y="192055"/>
            <a:ext cx="6473890" cy="6473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44E750-4087-36E7-60DE-14CF7D809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3" y="950264"/>
            <a:ext cx="49434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4FDF6-1F19-0C45-37C0-2F1C6ED3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1B55D-F6EA-358A-94EB-B4D58C86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74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F98DA-BA10-3F2F-6B59-EB62F35D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5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A0E94-71B2-A128-7789-B610F5727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2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35A03-4203-CCDA-E86A-57AC11E9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1" y="30981"/>
            <a:ext cx="10549865" cy="65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2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DF668-396C-355A-74E7-00E760EB1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4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689A5-81F7-A6DF-C730-A6BCB3C4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9D554-D04B-498E-7E09-67089080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B7CC5-D661-238A-EAA4-EE2FAC8A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6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41C44-2EE0-9194-1405-F15516FB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5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94F0B-B304-0A4F-4AD8-3A4B32CC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7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C1033-ABB4-DEED-83C6-B1EDABBC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1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218B5-6160-17D8-71A9-1E297074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2372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</Words>
  <Application>Microsoft Office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Bierstadt</vt:lpstr>
      <vt:lpstr>GestaltVTI</vt:lpstr>
      <vt:lpstr>CALC 2 CH 11 Power Series TAYLOR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 2 CH 10 TAYLOR </dc:title>
  <dc:creator>Charles Seager</dc:creator>
  <cp:lastModifiedBy>Charles Seager</cp:lastModifiedBy>
  <cp:revision>2</cp:revision>
  <dcterms:created xsi:type="dcterms:W3CDTF">2023-02-15T18:43:00Z</dcterms:created>
  <dcterms:modified xsi:type="dcterms:W3CDTF">2023-02-21T14:47:21Z</dcterms:modified>
</cp:coreProperties>
</file>